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  <p:sldId id="1148" r:id="rId10"/>
    <p:sldId id="1141" r:id="rId11"/>
    <p:sldId id="1155" r:id="rId12"/>
    <p:sldId id="1149" r:id="rId13"/>
    <p:sldId id="1156" r:id="rId14"/>
    <p:sldId id="1150" r:id="rId15"/>
    <p:sldId id="1151" r:id="rId16"/>
    <p:sldId id="1152" r:id="rId17"/>
    <p:sldId id="1157" r:id="rId18"/>
    <p:sldId id="1153" r:id="rId19"/>
    <p:sldId id="1154" r:id="rId20"/>
  </p:sldIdLst>
  <p:sldSz cx="12190095" cy="6858000"/>
  <p:notesSz cx="6858000" cy="9144000"/>
  <p:custDataLst>
    <p:tags r:id="rId2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Howard, an old carpenter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 and said, “A strong tower, like a strong team, needs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strengths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10070" algn="l"/>
                <a:tab pos="7262495" algn="l"/>
                <a:tab pos="95059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politely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5874" y="2510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7" name="内容占位符 8"/>
          <p:cNvSpPr txBox="1"/>
          <p:nvPr/>
        </p:nvSpPr>
        <p:spPr bwMode="auto">
          <a:xfrm>
            <a:off x="360854" y="301495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考查副词辨析。句意：他微笑着说：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一座坚固的塔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就像一个强大的团队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需要平衡。每个人各有所长。一起使用它们。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alone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单独地；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politley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礼貌地；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together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freely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 strong tower, like a strong team, needs balance. Everyone has different strengths. Use them...”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霍华德先生强调团队合作的重要性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故空处指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一起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friends looked at each other and realized their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been working separately rather than as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769995" algn="l"/>
                <a:tab pos="5645150" algn="l"/>
                <a:tab pos="84277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team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member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38622" y="194271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pic>
        <p:nvPicPr>
          <p:cNvPr id="4" name="箭头右.eps" descr="id:214748783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342678" y="4293096"/>
            <a:ext cx="447675" cy="351790"/>
          </a:xfrm>
          <a:prstGeom prst="rect">
            <a:avLst/>
          </a:prstGeom>
        </p:spPr>
      </p:pic>
      <p:sp>
        <p:nvSpPr>
          <p:cNvPr id="5" name="内容占位符 9"/>
          <p:cNvSpPr txBox="1"/>
          <p:nvPr/>
        </p:nvSpPr>
        <p:spPr bwMode="auto">
          <a:xfrm>
            <a:off x="360854" y="253296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考查名词辨析。句意：他们一直在各自为战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而不是作为一个团队去协作。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队；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一双；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had been working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separately rather than as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endParaRPr lang="zh-CN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这里是并列连词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将副词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separately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和介词短语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此次可用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平替。</a:t>
            </a:r>
            <a:endParaRPr lang="zh-CN" altLang="zh-CN" sz="1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a...”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他们一直单独工作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而不是团队工作。故选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time, they had a discussion and made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patient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a strong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Jake, who was fast, stacked blocks quickly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with a careful hand, placed the most challenging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Sofia, who had the best eye,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weak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 work went on smoothly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546850" algn="l"/>
                <a:tab pos="86086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0245" y="304796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1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考查动词辨析。句意：苏菲亚观察力最好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她检查了薄弱的部分。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支付；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Sofia, who had the best eye...”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苏菲亚眼力好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负责检查塔的薄弱部分。故选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time, they had a discussion and made a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patient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built a strong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Jake, who was fast, stacked blocks quickly on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with a careful hand, placed the most challenging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Sofia, who had the best eye,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weak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 work went on smoothly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546850" algn="l"/>
                <a:tab pos="860869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3031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2"/>
          <p:cNvSpPr txBox="1"/>
          <p:nvPr/>
        </p:nvSpPr>
        <p:spPr bwMode="auto">
          <a:xfrm>
            <a:off x="360854" y="349312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考查动词辨析。句意：苏菲亚观察力最好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她检查了薄弱的部分。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check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核查；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支付；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“And Sofia, who had the best eye...”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苏菲亚眼力好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负责检查塔的薄弱部分。故选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Slowly, their tower grew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stronger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teams watched in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was up, their tower was the tallest in the competition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445" algn="l"/>
                <a:tab pos="6011545" algn="l"/>
                <a:tab pos="852297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437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3"/>
          <p:cNvSpPr txBox="1"/>
          <p:nvPr/>
        </p:nvSpPr>
        <p:spPr bwMode="auto">
          <a:xfrm>
            <a:off x="360854" y="2488828"/>
            <a:ext cx="11485848" cy="1957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考查形容词比较级辨析。句意：慢慢地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他们的塔变得比以前更高、更坚固。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更大的；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更高的；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lighter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更亮的。根据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“Slowly, their tower grew...and stronger than before.”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塔变得更高。故选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judge announced, “The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Jake, Emma, Leo, and Sofia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69957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4752" y="215144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14"/>
          <p:cNvSpPr txBox="1"/>
          <p:nvPr/>
        </p:nvSpPr>
        <p:spPr bwMode="auto">
          <a:xfrm>
            <a:off x="360854" y="26554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考查名词辨析。句意：裁判宣布：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获胜者是杰克、艾玛、里昂和苏菲亚！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获胜者；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失败者。根据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time was up, their tower was the tallest in the competition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他们的塔垒得最高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故而是获胜者。故选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excitement, the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hugged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 they learned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could achieve more—by working together and using each other’s strengths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6995795" algn="l"/>
                <a:tab pos="9686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7500" y="250152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6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考查动词辨析。句意：朋友们兴奋地欢呼并互相拥抱。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欢呼。根据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excitement, the friends... and hugged each other.”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他们赢了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故而兴奋地欢呼。故选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excitement, the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hugged each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competition they learned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could achieve more—by working together and using each other’s strengths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6995795" algn="l"/>
                <a:tab pos="96869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7"/>
          <p:cNvSpPr txBox="1"/>
          <p:nvPr/>
        </p:nvSpPr>
        <p:spPr bwMode="auto">
          <a:xfrm>
            <a:off x="360854" y="294294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考查连接词辨析。句意：通过这次比赛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他们学会了如何通过合作和发挥彼此的长处取得更多的成就。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何时；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the competition they learned...they could achieve more—by working together and using each other’s strengths.”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他们学会了如何通过合作取得更多的成就。故选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194" y="1628800"/>
            <a:ext cx="11498508" cy="3149090"/>
          </a:xfrm>
          <a:prstGeom prst="rect">
            <a:avLst/>
          </a:prstGeom>
        </p:spPr>
      </p:pic>
      <p:sp>
        <p:nvSpPr>
          <p:cNvPr id="20" name="内容占位符 19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competition they learned how they could achieve more—by working together and using each other’s strengths.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比赛他们学会了如何通过合作和发挥彼此的长处取得更多的成就。</a:t>
            </a:r>
            <a:endParaRPr lang="zh-CN" altLang="zh-CN" sz="10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是一个复合句。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competition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介词短语作状语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通过比赛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”,how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引导的是宾语从句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破折号补充说明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,by doing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引导的是方式状语。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1" name="译文.eps" descr="id:21474878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823" y="3255825"/>
            <a:ext cx="764858" cy="236093"/>
          </a:xfrm>
          <a:prstGeom prst="rect">
            <a:avLst/>
          </a:prstGeom>
        </p:spPr>
      </p:pic>
      <p:pic>
        <p:nvPicPr>
          <p:cNvPr id="22" name="分析.eps" descr="id:21474878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1822" y="3803542"/>
            <a:ext cx="779526" cy="24098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54" y="1603206"/>
            <a:ext cx="2133952" cy="412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通过一个游戏比赛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传达了团队合作和利用各自优势的重要性。孩子们在经历失败后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学会了如何通过合作和分工来达成共同的目标。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13086" y="2348880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488" y="908720"/>
            <a:ext cx="10613436" cy="110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small town of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Riverbend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children loved playing a game called Tower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Builders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goal was simple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wooden blocks as high as possible without letting the tower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year, the town held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which team could build the tallest, strongest tower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5720" algn="l"/>
                <a:tab pos="6461125" algn="l"/>
                <a:tab pos="89706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ceremony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30400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考查名词辨析。句意：每年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小镇都会举办一场比赛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看看哪个团队能建造出最高、最坚固的塔。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ceremony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竞赛。根据下文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time was up, their tower was the tallest in the competition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小镇每年举办比赛。故选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year, four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—Jake, Emma, Leo and Sofia—decided 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excited but soon realized they had different ideas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855720" algn="l"/>
                <a:tab pos="6461125" algn="l"/>
                <a:tab pos="89706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19437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241682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考查名词辨析。句意：今年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四个朋友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杰克、艾玛、里昂和苏菲亚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决定参加。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弟；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妹；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同班同学。根据下文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friends looked at each other and realized their mistake.”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was fast”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这四个是朋友。故选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should build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it tall,” Jake said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6727825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patiently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4500" y="234514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考查副词辨析。句意：杰克说：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我们应该快速建造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让它变得更高。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patiently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耐心地。根据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make it tall”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“Who was fast”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杰克建议快速建造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以便塔能更高。故选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2060848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we need a strong base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first,” Emma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9995" algn="l"/>
                <a:tab pos="6099175" algn="l"/>
                <a:tab pos="7893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3896" y="27253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9998" y="32035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考查动词辨析。句意：艾玛争论道：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不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我们需要先有一个坚固根基。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争论。根据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we need a strong base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根基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艾玛与杰克的意见不同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故而艾玛争论。故选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Leo and Sofia also had their own ideas, and soon, they were arguing rather than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result, their first tower was shaky and fell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got very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tried many times, but it didn’t work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769995" algn="l"/>
                <a:tab pos="6365875" algn="l"/>
                <a:tab pos="6727825" algn="l"/>
                <a:tab pos="88773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5"/>
          <p:cNvSpPr txBox="1"/>
          <p:nvPr/>
        </p:nvSpPr>
        <p:spPr bwMode="auto">
          <a:xfrm>
            <a:off x="334566" y="313690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考查连词辨析。句意：结果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他们的第一座塔在变得非常高之前就摇晃并倒塌了。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tried many times, but it didn’t work.”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他们试了几次都没成功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故而在非常高之前就摇晃并倒塌了。故选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they sat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difficult,” Sofia complained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55720" algn="l"/>
                <a:tab pos="6391275" algn="l"/>
                <a:tab pos="915162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22731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6"/>
          <p:cNvSpPr txBox="1"/>
          <p:nvPr/>
        </p:nvSpPr>
        <p:spPr bwMode="auto">
          <a:xfrm>
            <a:off x="360854" y="28248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考查形容词辨析。句意：他们感到沮丧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坐了下来。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令人厌烦的；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吃惊的；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不安的、沮丧的。根据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tried many times, but it didn’t work.”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由于塔倒塌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他们感到沮丧。故选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Howard, an old carpenter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smiled and said, “A strong tower, like a strong team, needs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different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strengths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10070" algn="l"/>
                <a:tab pos="7262495" algn="l"/>
                <a:tab pos="9505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stepped out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3126" y="250152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7"/>
          <p:cNvSpPr txBox="1"/>
          <p:nvPr/>
        </p:nvSpPr>
        <p:spPr bwMode="auto">
          <a:xfrm>
            <a:off x="360854" y="314096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考查动词短语辨析。句意：就在那时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老木匠霍华德先生走了过来。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 out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走出去；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by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走过；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away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走开；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off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掉下来。根据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“Just then,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Howard, an old carpenter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...He smiled and said”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霍华德先生走过来并提供了建议。故选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5913</Words>
  <Application>WPS 演示</Application>
  <PresentationFormat>自定义</PresentationFormat>
  <Paragraphs>118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2025-09-16T14:45:02Z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F67405AADF694F25A810C5EC84D4BDA7_12</vt:lpwstr>
  </property>
</Properties>
</file>